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5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2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15" autoAdjust="0"/>
  </p:normalViewPr>
  <p:slideViewPr>
    <p:cSldViewPr snapToGrid="0" snapToObjects="1">
      <p:cViewPr varScale="1">
        <p:scale>
          <a:sx n="82" d="100"/>
          <a:sy n="82" d="100"/>
        </p:scale>
        <p:origin x="-17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8D0DC-7AB1-0741-9BB2-4D883D7D3CE8}" type="datetimeFigureOut">
              <a:rPr lang="en-US" smtClean="0"/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8D4C-FAFB-094B-A9BA-7438E14F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60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8D0DC-7AB1-0741-9BB2-4D883D7D3CE8}" type="datetimeFigureOut">
              <a:rPr lang="en-US" smtClean="0"/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8D4C-FAFB-094B-A9BA-7438E14F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4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8D0DC-7AB1-0741-9BB2-4D883D7D3CE8}" type="datetimeFigureOut">
              <a:rPr lang="en-US" smtClean="0"/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8D4C-FAFB-094B-A9BA-7438E14F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0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8D0DC-7AB1-0741-9BB2-4D883D7D3CE8}" type="datetimeFigureOut">
              <a:rPr lang="en-US" smtClean="0"/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8D4C-FAFB-094B-A9BA-7438E14F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45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8D0DC-7AB1-0741-9BB2-4D883D7D3CE8}" type="datetimeFigureOut">
              <a:rPr lang="en-US" smtClean="0"/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8D4C-FAFB-094B-A9BA-7438E14F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8D0DC-7AB1-0741-9BB2-4D883D7D3CE8}" type="datetimeFigureOut">
              <a:rPr lang="en-US" smtClean="0"/>
              <a:t>1/23/18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8D4C-FAFB-094B-A9BA-7438E14F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95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8D0DC-7AB1-0741-9BB2-4D883D7D3CE8}" type="datetimeFigureOut">
              <a:rPr lang="en-US" smtClean="0"/>
              <a:t>1/23/18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8D4C-FAFB-094B-A9BA-7438E14F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7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8D0DC-7AB1-0741-9BB2-4D883D7D3CE8}" type="datetimeFigureOut">
              <a:rPr lang="en-US" smtClean="0"/>
              <a:t>1/23/18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8D4C-FAFB-094B-A9BA-7438E14F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2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8D0DC-7AB1-0741-9BB2-4D883D7D3CE8}" type="datetimeFigureOut">
              <a:rPr lang="en-US" smtClean="0"/>
              <a:t>1/23/18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8D4C-FAFB-094B-A9BA-7438E14F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36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8D0DC-7AB1-0741-9BB2-4D883D7D3CE8}" type="datetimeFigureOut">
              <a:rPr lang="en-US" smtClean="0"/>
              <a:t>1/23/18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8D4C-FAFB-094B-A9BA-7438E14F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63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8D0DC-7AB1-0741-9BB2-4D883D7D3CE8}" type="datetimeFigureOut">
              <a:rPr lang="en-US" smtClean="0"/>
              <a:t>1/23/18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8D4C-FAFB-094B-A9BA-7438E14F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8D0DC-7AB1-0741-9BB2-4D883D7D3CE8}" type="datetimeFigureOut">
              <a:rPr lang="en-US" smtClean="0"/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08D4C-FAFB-094B-A9BA-7438E14F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2.jp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ree Intro Short Music - Rising Spirits (Intro B - 10 second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9000" y="6318250"/>
            <a:ext cx="199252" cy="199252"/>
          </a:xfrm>
          <a:prstGeom prst="rect">
            <a:avLst/>
          </a:prstGeom>
        </p:spPr>
      </p:pic>
      <p:pic>
        <p:nvPicPr>
          <p:cNvPr id="5" name="Picture 4" descr="Backgroun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"/>
            <a:ext cx="4540250" cy="6858000"/>
          </a:xfrm>
          <a:prstGeom prst="rect">
            <a:avLst/>
          </a:prstGeom>
        </p:spPr>
      </p:pic>
      <p:pic>
        <p:nvPicPr>
          <p:cNvPr id="4" name="Picture 3" descr="Backgroun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0" y="2"/>
            <a:ext cx="460375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815437">
            <a:off x="3243704" y="1928920"/>
            <a:ext cx="2611642" cy="246727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pic>
        <p:nvPicPr>
          <p:cNvPr id="7" name="Picture 6" descr="logo_clean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051" b="-1842"/>
          <a:stretch/>
        </p:blipFill>
        <p:spPr>
          <a:xfrm>
            <a:off x="2802763" y="2016127"/>
            <a:ext cx="3728974" cy="131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971662" y="3500865"/>
            <a:ext cx="5463843" cy="643599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/>
                <a:cs typeface="Century Gothic"/>
              </a:rPr>
              <a:t>CEC Language Centre</a:t>
            </a:r>
            <a:endParaRPr lang="en-US" sz="3600" b="1" spc="50" dirty="0">
              <a:ln w="11430"/>
              <a:solidFill>
                <a:srgbClr val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3735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4565734" cy="6858000"/>
          </a:xfrm>
          <a:prstGeom prst="rect">
            <a:avLst/>
          </a:prstGeom>
        </p:spPr>
      </p:pic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34" y="0"/>
            <a:ext cx="4578266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07829" y="2540288"/>
            <a:ext cx="4099227" cy="3367376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07766" y="2029133"/>
            <a:ext cx="3935753" cy="3004972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194270" y="1785754"/>
            <a:ext cx="0" cy="39281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exels-photo-416320.jpe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68" y="2791904"/>
            <a:ext cx="3750540" cy="2921983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spect="1"/>
          </p:cNvSpPr>
          <p:nvPr/>
        </p:nvSpPr>
        <p:spPr>
          <a:xfrm>
            <a:off x="1564335" y="2174457"/>
            <a:ext cx="3467678" cy="2554545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We offer a free demo class presented by the Teaching Department Staff.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0114" y="1166829"/>
            <a:ext cx="1948609" cy="467999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latin typeface="Century Gothic"/>
                <a:cs typeface="Century Gothic"/>
              </a:rPr>
              <a:t>DEMO CLASS</a:t>
            </a:r>
          </a:p>
          <a:p>
            <a:pPr algn="just"/>
            <a:endParaRPr lang="en-US" sz="22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407765" y="939983"/>
            <a:ext cx="719979" cy="722438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Century Gothic"/>
                <a:cs typeface="Century Gothic"/>
              </a:rPr>
              <a:t> 7</a:t>
            </a:r>
          </a:p>
          <a:p>
            <a:pPr algn="just"/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274434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build="p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4565734" cy="6858000"/>
          </a:xfrm>
          <a:prstGeom prst="rect">
            <a:avLst/>
          </a:prstGeom>
        </p:spPr>
      </p:pic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34" y="0"/>
            <a:ext cx="4578266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07829" y="650562"/>
            <a:ext cx="4099227" cy="5266447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07766" y="2029133"/>
            <a:ext cx="3935753" cy="2013641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194270" y="1785754"/>
            <a:ext cx="0" cy="39281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pexels-photo-16444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999" y="907319"/>
            <a:ext cx="3640073" cy="4806567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spect="1"/>
          </p:cNvSpPr>
          <p:nvPr/>
        </p:nvSpPr>
        <p:spPr>
          <a:xfrm>
            <a:off x="1564335" y="2174457"/>
            <a:ext cx="3467678" cy="1569660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No application,</a:t>
            </a:r>
          </a:p>
          <a:p>
            <a:pPr algn="ctr"/>
            <a:r>
              <a:rPr lang="en-US" sz="3200" dirty="0"/>
              <a:t>e</a:t>
            </a:r>
            <a:r>
              <a:rPr lang="en-US" sz="3200" dirty="0" smtClean="0"/>
              <a:t>nrollment or</a:t>
            </a:r>
          </a:p>
          <a:p>
            <a:pPr algn="ctr"/>
            <a:r>
              <a:rPr lang="en-US" sz="3200" dirty="0" smtClean="0"/>
              <a:t>renewal</a:t>
            </a:r>
            <a:r>
              <a:rPr lang="en-US" sz="3200" dirty="0" smtClean="0"/>
              <a:t> fees.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0114" y="1166829"/>
            <a:ext cx="3017313" cy="467999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latin typeface="Century Gothic"/>
                <a:cs typeface="Century Gothic"/>
              </a:rPr>
              <a:t>N</a:t>
            </a:r>
            <a:r>
              <a:rPr lang="en-US" sz="2200" b="1" dirty="0" smtClean="0">
                <a:latin typeface="Century Gothic"/>
                <a:cs typeface="Century Gothic"/>
              </a:rPr>
              <a:t>O APPLICATION FEE</a:t>
            </a:r>
          </a:p>
          <a:p>
            <a:pPr algn="just"/>
            <a:endParaRPr lang="en-US" sz="22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407765" y="939984"/>
            <a:ext cx="719979" cy="722438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Century Gothic"/>
                <a:cs typeface="Century Gothic"/>
              </a:rPr>
              <a:t> 8</a:t>
            </a:r>
          </a:p>
          <a:p>
            <a:pPr algn="just"/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319183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build="p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4565734" cy="6858000"/>
          </a:xfrm>
          <a:prstGeom prst="rect">
            <a:avLst/>
          </a:prstGeom>
        </p:spPr>
      </p:pic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34" y="0"/>
            <a:ext cx="4578266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10161" y="1564445"/>
            <a:ext cx="4096896" cy="3252806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07766" y="2029133"/>
            <a:ext cx="3935753" cy="2989482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195144" y="1780050"/>
            <a:ext cx="0" cy="39281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pexels-photo-518244.jpe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97" y="1780050"/>
            <a:ext cx="3738056" cy="2758389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spect="1"/>
          </p:cNvSpPr>
          <p:nvPr/>
        </p:nvSpPr>
        <p:spPr>
          <a:xfrm>
            <a:off x="1564335" y="2174457"/>
            <a:ext cx="3467678" cy="2554545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CONTACT US for information about our programs and our competitive tuition fees.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0115" y="1166829"/>
            <a:ext cx="1943996" cy="467999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latin typeface="Century Gothic"/>
                <a:cs typeface="Century Gothic"/>
              </a:rPr>
              <a:t>CONTACT US</a:t>
            </a:r>
          </a:p>
          <a:p>
            <a:pPr algn="just"/>
            <a:endParaRPr lang="en-US" sz="22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407765" y="939985"/>
            <a:ext cx="719979" cy="722438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Century Gothic"/>
                <a:cs typeface="Century Gothic"/>
              </a:rPr>
              <a:t> 9</a:t>
            </a:r>
          </a:p>
          <a:p>
            <a:pPr algn="just"/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282774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build="p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4565734" cy="6858000"/>
          </a:xfrm>
          <a:prstGeom prst="rect">
            <a:avLst/>
          </a:prstGeom>
        </p:spPr>
      </p:pic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66" y="0"/>
            <a:ext cx="456573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74456" y="1370347"/>
            <a:ext cx="2907366" cy="2874385"/>
          </a:xfrm>
          <a:prstGeom prst="rect">
            <a:avLst/>
          </a:prstGeom>
          <a:ln w="9525" cmpd="sng"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91673" y="768731"/>
            <a:ext cx="4093705" cy="16712"/>
          </a:xfrm>
          <a:prstGeom prst="line">
            <a:avLst/>
          </a:prstGeom>
          <a:ln w="9525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21027" y="4812923"/>
            <a:ext cx="3976742" cy="33423"/>
          </a:xfrm>
          <a:prstGeom prst="line">
            <a:avLst/>
          </a:prstGeom>
          <a:ln w="9525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35039" y="1862571"/>
            <a:ext cx="7042867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rnd" cmpd="sng">
            <a:solidFill>
              <a:schemeClr val="accent1">
                <a:lumMod val="75000"/>
              </a:schemeClr>
            </a:solidFill>
          </a:ln>
          <a:effectLst>
            <a:outerShdw blurRad="50800" dist="190500" dir="2700000" sx="102000" sy="102000" algn="tl" rotWithShape="0">
              <a:schemeClr val="tx1">
                <a:alpha val="22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/>
                <a:cs typeface="Century Gothic"/>
              </a:rPr>
              <a:t>EMAIL US: </a:t>
            </a:r>
            <a:r>
              <a:rPr lang="en-US" sz="24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/>
                <a:cs typeface="Century Gothic"/>
              </a:rPr>
              <a:t>cec.language.centre@gmail.com</a:t>
            </a:r>
            <a:endParaRPr lang="en-US" sz="24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1516" y="3145709"/>
            <a:ext cx="4973500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rnd" cmpd="sng">
            <a:solidFill>
              <a:schemeClr val="accent1">
                <a:lumMod val="75000"/>
              </a:schemeClr>
            </a:solidFill>
          </a:ln>
          <a:effectLst>
            <a:outerShdw blurRad="50800" dist="190500" dir="2700000" sx="102000" sy="102000" algn="tl" rotWithShape="0">
              <a:schemeClr val="tx1">
                <a:alpha val="22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sz="24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/>
                <a:cs typeface="Century Gothic"/>
              </a:rPr>
              <a:t>PHONE: 55 54652369 / 72608805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291673" y="5399031"/>
            <a:ext cx="3976742" cy="33423"/>
          </a:xfrm>
          <a:prstGeom prst="line">
            <a:avLst/>
          </a:prstGeom>
          <a:ln w="9525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88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4565734" cy="6858000"/>
          </a:xfrm>
          <a:prstGeom prst="rect">
            <a:avLst/>
          </a:prstGeom>
        </p:spPr>
      </p:pic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66" y="0"/>
            <a:ext cx="456573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815437">
            <a:off x="3243704" y="1928920"/>
            <a:ext cx="2611642" cy="246727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pic>
        <p:nvPicPr>
          <p:cNvPr id="5" name="Picture 4" descr="logo_clea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051" b="-1842"/>
          <a:stretch/>
        </p:blipFill>
        <p:spPr>
          <a:xfrm>
            <a:off x="2802763" y="2016127"/>
            <a:ext cx="3728974" cy="131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846344" y="3500865"/>
            <a:ext cx="5463843" cy="64359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spc="50" dirty="0" smtClean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/>
                <a:cs typeface="Century Gothic"/>
              </a:rPr>
              <a:t>CEC Language Centre</a:t>
            </a:r>
            <a:endParaRPr lang="en-US" sz="3600" b="1" spc="50" dirty="0">
              <a:ln w="11430"/>
              <a:solidFill>
                <a:srgbClr val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50281" y="5383706"/>
            <a:ext cx="66434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https://</a:t>
            </a:r>
            <a:r>
              <a:rPr lang="en-US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ceclanguagecentre.wixsite.com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/</a:t>
            </a:r>
            <a:r>
              <a:rPr lang="en-US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cecenglish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860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ldplay - Miracles (Instrumental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090" y="6392673"/>
            <a:ext cx="282184" cy="282184"/>
          </a:xfrm>
          <a:prstGeom prst="rect">
            <a:avLst/>
          </a:prstGeom>
        </p:spPr>
      </p:pic>
      <p:pic>
        <p:nvPicPr>
          <p:cNvPr id="4" name="Picture 3" descr="Backgroun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59" y="-1"/>
            <a:ext cx="4595675" cy="6858001"/>
          </a:xfrm>
          <a:prstGeom prst="rect">
            <a:avLst/>
          </a:prstGeom>
        </p:spPr>
      </p:pic>
      <p:pic>
        <p:nvPicPr>
          <p:cNvPr id="5" name="Picture 4" descr="Backgroun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6216" y="-2"/>
            <a:ext cx="3601942" cy="68580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74456" y="1370347"/>
            <a:ext cx="2907366" cy="2874385"/>
          </a:xfrm>
          <a:prstGeom prst="rect">
            <a:avLst/>
          </a:prstGeom>
          <a:ln w="9525" cmpd="sng"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291673" y="768731"/>
            <a:ext cx="4093705" cy="16712"/>
          </a:xfrm>
          <a:prstGeom prst="line">
            <a:avLst/>
          </a:prstGeom>
          <a:ln w="9525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21027" y="4812923"/>
            <a:ext cx="3976742" cy="33423"/>
          </a:xfrm>
          <a:prstGeom prst="line">
            <a:avLst/>
          </a:prstGeom>
          <a:ln w="9525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11796" y="1583759"/>
            <a:ext cx="5223326" cy="5719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rnd" cmpd="sng">
            <a:solidFill>
              <a:schemeClr val="accent1">
                <a:lumMod val="75000"/>
              </a:schemeClr>
            </a:solidFill>
          </a:ln>
          <a:effectLst>
            <a:outerShdw blurRad="50800" dist="190500" dir="2700000" sx="102000" sy="102000" algn="tl" rotWithShape="0">
              <a:schemeClr val="tx1">
                <a:alpha val="22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sz="22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/>
                <a:cs typeface="Century Gothic"/>
              </a:rPr>
              <a:t>IN-COMPANY GROUP CLASSES</a:t>
            </a:r>
            <a:endParaRPr lang="en-US" sz="2200" b="1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1796" y="2471467"/>
            <a:ext cx="5223326" cy="648000"/>
          </a:xfrm>
          <a:prstGeom prst="rect">
            <a:avLst/>
          </a:prstGeom>
          <a:ln w="12700" cap="rnd" cmpd="sng">
            <a:solidFill>
              <a:schemeClr val="accent1">
                <a:lumMod val="75000"/>
              </a:schemeClr>
            </a:solidFill>
          </a:ln>
          <a:effectLst>
            <a:outerShdw blurRad="50800" dist="190500" dir="2700000" sx="102000" sy="102000" algn="tl" rotWithShape="0">
              <a:schemeClr val="tx1">
                <a:alpha val="22000"/>
              </a:scheme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sz="22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/>
                <a:cs typeface="Century Gothic"/>
              </a:rPr>
              <a:t>TRANSLATION SERVICES</a:t>
            </a:r>
            <a:endParaRPr lang="en-US" sz="2200" b="1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11796" y="3342463"/>
            <a:ext cx="5223326" cy="648000"/>
          </a:xfrm>
          <a:prstGeom prst="rect">
            <a:avLst/>
          </a:prstGeom>
          <a:ln w="12700" cap="rnd" cmpd="sng">
            <a:solidFill>
              <a:schemeClr val="accent1">
                <a:lumMod val="75000"/>
              </a:schemeClr>
            </a:solidFill>
          </a:ln>
          <a:effectLst>
            <a:outerShdw blurRad="50800" dist="190500" dir="2700000" sx="102000" sy="102000" algn="tl" rotWithShape="0">
              <a:schemeClr val="tx1">
                <a:alpha val="22000"/>
              </a:scheme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sz="22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/>
                <a:cs typeface="Century Gothic"/>
              </a:rPr>
              <a:t>CAMBRIDGE EXAMS</a:t>
            </a:r>
            <a:endParaRPr lang="en-US" sz="2200" b="1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258380" y="5445500"/>
            <a:ext cx="3976742" cy="33423"/>
          </a:xfrm>
          <a:prstGeom prst="line">
            <a:avLst/>
          </a:prstGeom>
          <a:ln w="9525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01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7" grpId="0" animBg="1"/>
      <p:bldP spid="9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4565734" cy="6858000"/>
          </a:xfrm>
          <a:prstGeom prst="rect">
            <a:avLst/>
          </a:prstGeom>
        </p:spPr>
      </p:pic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66" y="0"/>
            <a:ext cx="456573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74456" y="1370347"/>
            <a:ext cx="2907366" cy="2874385"/>
          </a:xfrm>
          <a:prstGeom prst="rect">
            <a:avLst/>
          </a:prstGeom>
          <a:ln w="9525" cmpd="sng"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91673" y="768731"/>
            <a:ext cx="4093705" cy="16712"/>
          </a:xfrm>
          <a:prstGeom prst="line">
            <a:avLst/>
          </a:prstGeom>
          <a:ln w="9525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21027" y="4812923"/>
            <a:ext cx="3976742" cy="33423"/>
          </a:xfrm>
          <a:prstGeom prst="line">
            <a:avLst/>
          </a:prstGeom>
          <a:ln w="9525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01285" y="2048446"/>
            <a:ext cx="4353961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rnd" cmpd="sng">
            <a:solidFill>
              <a:schemeClr val="accent1">
                <a:lumMod val="75000"/>
              </a:schemeClr>
            </a:solidFill>
          </a:ln>
          <a:effectLst>
            <a:outerShdw blurRad="50800" dist="190500" dir="2700000" sx="102000" sy="102000" algn="tl" rotWithShape="0">
              <a:schemeClr val="tx1">
                <a:alpha val="22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sz="24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/>
                <a:cs typeface="Century Gothic"/>
              </a:rPr>
              <a:t>Learn English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1516" y="3145709"/>
            <a:ext cx="4973500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rnd" cmpd="sng">
            <a:solidFill>
              <a:schemeClr val="accent1">
                <a:lumMod val="75000"/>
              </a:schemeClr>
            </a:solidFill>
          </a:ln>
          <a:effectLst>
            <a:outerShdw blurRad="50800" dist="190500" dir="2700000" sx="102000" sy="102000" algn="tl" rotWithShape="0">
              <a:schemeClr val="tx1">
                <a:alpha val="22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sz="24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/>
                <a:cs typeface="Century Gothic"/>
              </a:rPr>
              <a:t>AT YOUR OWN PACE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291673" y="5399031"/>
            <a:ext cx="3976742" cy="33423"/>
          </a:xfrm>
          <a:prstGeom prst="line">
            <a:avLst/>
          </a:prstGeom>
          <a:ln w="9525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39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4565734" cy="6858000"/>
          </a:xfrm>
          <a:prstGeom prst="rect">
            <a:avLst/>
          </a:prstGeom>
        </p:spPr>
      </p:pic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34" y="0"/>
            <a:ext cx="4578266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75980" y="1102961"/>
            <a:ext cx="4728646" cy="5163867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4052" y="1336924"/>
            <a:ext cx="7920067" cy="4645809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705389" y="1102962"/>
            <a:ext cx="0" cy="3928132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exels-photo-44338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16" y="1290674"/>
            <a:ext cx="4174104" cy="482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bliqueBottomRight"/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501270" y="1551934"/>
            <a:ext cx="4277503" cy="4154983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US" sz="2200" dirty="0" smtClean="0"/>
          </a:p>
          <a:p>
            <a:pPr algn="ctr"/>
            <a:r>
              <a:rPr lang="en-US" sz="2100" b="1" dirty="0" smtClean="0">
                <a:latin typeface="Century Gothic"/>
                <a:cs typeface="Century Gothic"/>
              </a:rPr>
              <a:t>CEC Language Centre is new international </a:t>
            </a:r>
            <a:r>
              <a:rPr lang="en-US" sz="2100" b="1" dirty="0" err="1" smtClean="0">
                <a:latin typeface="Century Gothic"/>
                <a:cs typeface="Century Gothic"/>
              </a:rPr>
              <a:t>centre</a:t>
            </a:r>
            <a:r>
              <a:rPr lang="en-US" sz="2100" b="1" dirty="0" smtClean="0">
                <a:latin typeface="Century Gothic"/>
                <a:cs typeface="Century Gothic"/>
              </a:rPr>
              <a:t> dedicate to education, research, teaching.</a:t>
            </a:r>
          </a:p>
          <a:p>
            <a:pPr algn="ctr"/>
            <a:endParaRPr lang="en-US" sz="2100" b="1" dirty="0" smtClean="0">
              <a:latin typeface="Century Gothic"/>
              <a:cs typeface="Century Gothic"/>
            </a:endParaRPr>
          </a:p>
          <a:p>
            <a:pPr algn="ctr"/>
            <a:r>
              <a:rPr lang="en-US" sz="2100" b="1" dirty="0" smtClean="0">
                <a:latin typeface="Century Gothic"/>
                <a:cs typeface="Century Gothic"/>
              </a:rPr>
              <a:t>Our in-company language training takes into consideration the needs and objectives of the students.</a:t>
            </a:r>
          </a:p>
          <a:p>
            <a:pPr algn="just"/>
            <a:endParaRPr lang="en-US" sz="2200" dirty="0"/>
          </a:p>
          <a:p>
            <a:pPr algn="just"/>
            <a:endParaRPr lang="en-US" sz="2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261069" y="786675"/>
            <a:ext cx="3591656" cy="503999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latin typeface="Century Gothic"/>
                <a:cs typeface="Century Gothic"/>
              </a:rPr>
              <a:t>CEC LANGUAGE CENTRE</a:t>
            </a:r>
          </a:p>
          <a:p>
            <a:pPr algn="just"/>
            <a:endParaRPr lang="en-US" sz="22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334078" y="631814"/>
            <a:ext cx="719979" cy="722438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Century Gothic"/>
                <a:cs typeface="Century Gothic"/>
              </a:rPr>
              <a:t> 1</a:t>
            </a:r>
          </a:p>
          <a:p>
            <a:pPr algn="just"/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3518707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build="p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2"/>
            <a:ext cx="4565734" cy="6858000"/>
          </a:xfrm>
          <a:prstGeom prst="rect">
            <a:avLst/>
          </a:prstGeom>
        </p:spPr>
      </p:pic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34" y="0"/>
            <a:ext cx="4578266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75980" y="1102961"/>
            <a:ext cx="4145693" cy="4659153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356092">
            <a:off x="698353" y="1780655"/>
            <a:ext cx="7261849" cy="3134800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426597" y="1102962"/>
            <a:ext cx="0" cy="3928132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people-woman-coffee-meeting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980" y="1206500"/>
            <a:ext cx="3959831" cy="4282872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spect="1"/>
          </p:cNvSpPr>
          <p:nvPr/>
        </p:nvSpPr>
        <p:spPr>
          <a:xfrm rot="378783">
            <a:off x="997324" y="1828003"/>
            <a:ext cx="4017117" cy="2739211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US" sz="2200" dirty="0" smtClean="0"/>
          </a:p>
          <a:p>
            <a:pPr algn="ctr"/>
            <a:r>
              <a:rPr lang="en-US" sz="3200" dirty="0" smtClean="0"/>
              <a:t>FLEXIBLE </a:t>
            </a:r>
          </a:p>
          <a:p>
            <a:pPr algn="ctr"/>
            <a:r>
              <a:rPr lang="en-US" sz="3200" dirty="0" smtClean="0"/>
              <a:t>hours to accommodate </a:t>
            </a:r>
          </a:p>
          <a:p>
            <a:pPr algn="ctr"/>
            <a:r>
              <a:rPr lang="en-US" sz="3200" dirty="0" smtClean="0"/>
              <a:t>YOUR </a:t>
            </a:r>
          </a:p>
          <a:p>
            <a:pPr algn="ctr"/>
            <a:r>
              <a:rPr lang="en-US" sz="3200" dirty="0" smtClean="0"/>
              <a:t>busy schedule. </a:t>
            </a:r>
          </a:p>
          <a:p>
            <a:pPr algn="ctr"/>
            <a:endParaRPr lang="en-US" sz="2200" dirty="0" smtClean="0"/>
          </a:p>
        </p:txBody>
      </p:sp>
      <p:sp>
        <p:nvSpPr>
          <p:cNvPr id="12" name="TextBox 11"/>
          <p:cNvSpPr txBox="1"/>
          <p:nvPr/>
        </p:nvSpPr>
        <p:spPr>
          <a:xfrm rot="408285">
            <a:off x="2564130" y="783054"/>
            <a:ext cx="2771987" cy="467999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latin typeface="Century Gothic"/>
                <a:cs typeface="Century Gothic"/>
              </a:rPr>
              <a:t>FLEXIBLE SCHEDULE</a:t>
            </a:r>
          </a:p>
          <a:p>
            <a:pPr algn="just"/>
            <a:endParaRPr lang="en-US" sz="2200" dirty="0" smtClean="0"/>
          </a:p>
        </p:txBody>
      </p:sp>
      <p:sp>
        <p:nvSpPr>
          <p:cNvPr id="13" name="TextBox 12"/>
          <p:cNvSpPr txBox="1"/>
          <p:nvPr/>
        </p:nvSpPr>
        <p:spPr>
          <a:xfrm rot="274544">
            <a:off x="1628360" y="417778"/>
            <a:ext cx="719979" cy="722438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Century Gothic"/>
                <a:cs typeface="Century Gothic"/>
              </a:rPr>
              <a:t> 2</a:t>
            </a:r>
          </a:p>
          <a:p>
            <a:pPr algn="just"/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3464497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build="p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4565734" cy="6858000"/>
          </a:xfrm>
          <a:prstGeom prst="rect">
            <a:avLst/>
          </a:prstGeom>
        </p:spPr>
      </p:pic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34" y="0"/>
            <a:ext cx="4578266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75980" y="1102961"/>
            <a:ext cx="3913366" cy="4302893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4731" y="2029133"/>
            <a:ext cx="7667488" cy="2400880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705389" y="1102962"/>
            <a:ext cx="0" cy="3928132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exels-photo-373076.jpe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650" y="1206500"/>
            <a:ext cx="3500392" cy="3886812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spect="1"/>
          </p:cNvSpPr>
          <p:nvPr/>
        </p:nvSpPr>
        <p:spPr>
          <a:xfrm>
            <a:off x="532017" y="2318684"/>
            <a:ext cx="4499996" cy="1754327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US" sz="2200" dirty="0" smtClean="0"/>
          </a:p>
          <a:p>
            <a:pPr algn="ctr"/>
            <a:r>
              <a:rPr lang="en-US" sz="3200" dirty="0" smtClean="0"/>
              <a:t>Schedule an evaluation test free of charge.</a:t>
            </a:r>
          </a:p>
          <a:p>
            <a:pPr algn="ctr"/>
            <a:endParaRPr lang="en-US" sz="2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480181" y="1298405"/>
            <a:ext cx="2447987" cy="503999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latin typeface="Century Gothic"/>
                <a:cs typeface="Century Gothic"/>
              </a:rPr>
              <a:t>PLACEMENT TEST</a:t>
            </a:r>
          </a:p>
          <a:p>
            <a:pPr algn="just"/>
            <a:endParaRPr lang="en-US" sz="22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407766" y="1185035"/>
            <a:ext cx="719979" cy="758438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Century Gothic"/>
                <a:cs typeface="Century Gothic"/>
              </a:rPr>
              <a:t> 3</a:t>
            </a:r>
          </a:p>
          <a:p>
            <a:pPr algn="just"/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77938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build="p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4565734" cy="6858000"/>
          </a:xfrm>
          <a:prstGeom prst="rect">
            <a:avLst/>
          </a:prstGeom>
        </p:spPr>
      </p:pic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34" y="0"/>
            <a:ext cx="4578266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75980" y="1102961"/>
            <a:ext cx="4099227" cy="3928133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07765" y="2029133"/>
            <a:ext cx="6544453" cy="3640044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705389" y="1102962"/>
            <a:ext cx="0" cy="3928132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15" y="1301123"/>
            <a:ext cx="3693894" cy="3578086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spect="1"/>
          </p:cNvSpPr>
          <p:nvPr/>
        </p:nvSpPr>
        <p:spPr>
          <a:xfrm>
            <a:off x="1564335" y="2174457"/>
            <a:ext cx="3467678" cy="3200876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COMPREHENSIVE Init</a:t>
            </a:r>
            <a:r>
              <a:rPr lang="en-US" sz="3600" dirty="0" smtClean="0"/>
              <a:t>i</a:t>
            </a:r>
            <a:r>
              <a:rPr lang="en-US" sz="3600" dirty="0" smtClean="0"/>
              <a:t>al Assessment of the student’s needs and goals.</a:t>
            </a:r>
            <a:endParaRPr lang="en-US" sz="4800" dirty="0" smtClean="0"/>
          </a:p>
          <a:p>
            <a:pPr algn="ctr"/>
            <a:endParaRPr lang="en-US" sz="2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450115" y="1166829"/>
            <a:ext cx="2844000" cy="467999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latin typeface="Century Gothic"/>
                <a:cs typeface="Century Gothic"/>
              </a:rPr>
              <a:t>INITIAL ASSESSMENT</a:t>
            </a:r>
          </a:p>
          <a:p>
            <a:pPr algn="just"/>
            <a:endParaRPr lang="en-US" sz="22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407765" y="919186"/>
            <a:ext cx="719979" cy="758438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Century Gothic"/>
                <a:cs typeface="Century Gothic"/>
              </a:rPr>
              <a:t> 4</a:t>
            </a:r>
          </a:p>
          <a:p>
            <a:pPr algn="just"/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73871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build="p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4565734" cy="6858000"/>
          </a:xfrm>
          <a:prstGeom prst="rect">
            <a:avLst/>
          </a:prstGeom>
        </p:spPr>
      </p:pic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34" y="0"/>
            <a:ext cx="4578266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1061322">
            <a:off x="3675980" y="1102961"/>
            <a:ext cx="4099227" cy="4426810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07765" y="2029133"/>
            <a:ext cx="6544453" cy="3001961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095509" y="1102962"/>
            <a:ext cx="609880" cy="3928132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pexels-photo-301920.jpe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389">
            <a:off x="4070390" y="3013045"/>
            <a:ext cx="3603037" cy="2401230"/>
          </a:xfrm>
          <a:prstGeom prst="rect">
            <a:avLst/>
          </a:prstGeom>
        </p:spPr>
      </p:pic>
      <p:pic>
        <p:nvPicPr>
          <p:cNvPr id="7" name="Picture 6" descr="pexels-photo-301926.jpeg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9739">
            <a:off x="3694314" y="1260120"/>
            <a:ext cx="3741383" cy="228009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spect="1"/>
          </p:cNvSpPr>
          <p:nvPr/>
        </p:nvSpPr>
        <p:spPr>
          <a:xfrm>
            <a:off x="1564335" y="2174457"/>
            <a:ext cx="3467678" cy="2554545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QUALIFIED </a:t>
            </a:r>
          </a:p>
          <a:p>
            <a:pPr algn="ctr"/>
            <a:r>
              <a:rPr lang="en-US" sz="4000" dirty="0" smtClean="0"/>
              <a:t>instructors with </a:t>
            </a:r>
          </a:p>
          <a:p>
            <a:pPr algn="ctr"/>
            <a:r>
              <a:rPr lang="en-US" sz="4000" dirty="0" smtClean="0"/>
              <a:t>years of experience.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0115" y="1166829"/>
            <a:ext cx="1948608" cy="431999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latin typeface="Century Gothic"/>
                <a:cs typeface="Century Gothic"/>
              </a:rPr>
              <a:t>INSTRUCTORS</a:t>
            </a:r>
          </a:p>
          <a:p>
            <a:pPr algn="just"/>
            <a:endParaRPr lang="en-US" sz="22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407765" y="919187"/>
            <a:ext cx="719979" cy="722438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Century Gothic"/>
                <a:cs typeface="Century Gothic"/>
              </a:rPr>
              <a:t> 5</a:t>
            </a:r>
          </a:p>
          <a:p>
            <a:pPr algn="just"/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299846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build="p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4565734" cy="6858000"/>
          </a:xfrm>
          <a:prstGeom prst="rect">
            <a:avLst/>
          </a:prstGeom>
        </p:spPr>
      </p:pic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34" y="0"/>
            <a:ext cx="4578266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75980" y="1102961"/>
            <a:ext cx="4099227" cy="3203135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07766" y="2029133"/>
            <a:ext cx="3935753" cy="3903366"/>
          </a:xfrm>
          <a:prstGeom prst="rect">
            <a:avLst/>
          </a:prstGeom>
          <a:solidFill>
            <a:schemeClr val="lt1">
              <a:alpha val="1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194270" y="1785754"/>
            <a:ext cx="0" cy="39281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pexels-photo-416405.jpe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88" y="1318800"/>
            <a:ext cx="3738958" cy="28324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spect="1"/>
          </p:cNvSpPr>
          <p:nvPr/>
        </p:nvSpPr>
        <p:spPr>
          <a:xfrm>
            <a:off x="1564335" y="2174457"/>
            <a:ext cx="3467678" cy="3539430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Language programs for specific purposes; business, marketing, accent reduction, law, medical, banking, and much more.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0114" y="1166829"/>
            <a:ext cx="3636851" cy="467999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latin typeface="Century Gothic"/>
                <a:cs typeface="Century Gothic"/>
              </a:rPr>
              <a:t>PERSONALIZED PROGRAM</a:t>
            </a:r>
          </a:p>
          <a:p>
            <a:pPr algn="just"/>
            <a:endParaRPr lang="en-US" sz="22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407765" y="939982"/>
            <a:ext cx="719979" cy="722438"/>
          </a:xfrm>
          <a:prstGeom prst="rect">
            <a:avLst/>
          </a:prstGeom>
          <a:ln cap="rnd"/>
          <a:effectLst>
            <a:outerShdw blurRad="234950" dist="1905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Century Gothic"/>
                <a:cs typeface="Century Gothic"/>
              </a:rPr>
              <a:t> 6</a:t>
            </a:r>
          </a:p>
          <a:p>
            <a:pPr algn="just"/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52177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build="p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4147</TotalTime>
  <Words>199</Words>
  <Application>Microsoft Macintosh PowerPoint</Application>
  <PresentationFormat>On-screen Show (4:3)</PresentationFormat>
  <Paragraphs>49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CEC.Language.Centre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Aleksandar Menes</dc:creator>
  <cp:lastModifiedBy>Aleksandar Menes</cp:lastModifiedBy>
  <cp:revision>58</cp:revision>
  <dcterms:created xsi:type="dcterms:W3CDTF">2018-01-23T02:46:11Z</dcterms:created>
  <dcterms:modified xsi:type="dcterms:W3CDTF">2018-01-26T05:16:42Z</dcterms:modified>
</cp:coreProperties>
</file>